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FC983-7A19-44D4-B04C-8BC1C246E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47FCD5-8564-4821-B38E-032AE94A5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0390FE-A280-4147-9A15-77F249A9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DF4EAC-8EDB-47BB-8D99-C9C2D588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2E5A48-F92E-45B6-B513-0B1E3377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3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8AC90-9E14-4E50-A833-6D13E6D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7194FF-165C-4A87-BBAE-7A0D43273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332085-CD5F-4B06-9793-D9AEAB6D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362528-3B1A-4935-B373-AE88124A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4F9ECB-5F14-4F1D-8752-C9EDD2E4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0625008-EE7E-4293-A24A-19BB2A553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B615B2-E51B-4AF0-B4E0-938B79B10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825824-F5DD-4C5B-A53E-7E3EB3BD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6BC78E-A5F2-4B12-9422-D8B79B8A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CC4787-FB3D-40DA-9AA6-829443F6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1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93B3D-50A3-4B42-85CA-4746C407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500F65-0580-4D54-B276-ACB19A24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767E9A-48CE-49AE-B987-28672FD1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BA1C42-1A4A-4898-88FA-5ECE7C659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E75D46-206E-4F51-B07C-ADC44855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87EA-EEDC-4C06-A43B-2FCC3F91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71E84E-F8FD-4E80-82C0-A328DDDF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546CD8-CBE0-4FD3-8677-5FC4FD18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F9447-9292-4BF9-AB22-FA794686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F6C68-0BFC-46AE-A112-656FEA7B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6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7AF293-8589-41B4-A803-1B4F41CC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635681-F465-4977-9C53-DECE5574D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7C1281-7720-476E-A0CC-0C9FBC158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C902A2-4853-4844-A754-197ABDEC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E37635-BB7E-439D-BE5D-B0357F86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96B72B-8D70-4581-A02C-2CC0909D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8E985-4AED-4AD4-AB26-B934F307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30BD2B-9784-49DA-9303-A6E0E200D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D1F7EF-FFC0-4B78-B64B-3171ECBE8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FD6C33-E7FC-41F9-AF7E-02BD13EBF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8F393C-8D7B-4AFB-A7EE-D38E0C57F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5270B86-643F-4AA7-9346-7D9CBF73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075AD5-29E1-4BAA-8179-A7D5496F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ABF584-EAD3-41D2-B3BF-743F0A4A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0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BE3F72-0CAE-4264-89F3-8004A1F7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A2C079-330F-4FCC-B143-BB609115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D0439D-D402-4BB6-B26B-AC1E270A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D43710-DA7A-4C36-B4E3-7807DAAF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9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5F148D-2BA9-483B-B44C-B095B12A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9B6276-88B5-414C-B528-A78CE370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2F9EC2-9B7E-4A67-8E30-73711B1E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3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C7BEC-D7DC-4E5D-9FC5-F6CB2B0C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AF0672-64C2-41DA-B2D8-0C69EB4E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BF51D8-A6E9-4A70-A9FF-BA9C18795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13B5C4-3134-41E7-A30C-6E8FE2D6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8F9260-09E7-476D-BA56-9BFE0203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05BA60-71C8-411B-8BA6-E0395D0D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C2A64-22AC-4247-9130-C03B6240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F7FA20-AEC4-4FC6-8398-F802FBF7D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AE70A8-6D7D-42BF-BE56-79D271A1A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347057-10B4-42D4-85F3-7EAD715D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21F279-60CE-450A-A497-C5EA3A342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5F308F-4313-43F6-B74A-87661868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FA8DC3C-95BA-413C-ADB0-F7D75A85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708E7E-8899-46F4-8B0C-86707D794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DBEC62-BD36-4983-AA75-2A3922C74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F8DB-F0A5-4B78-9F98-40F96F15EE1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227BE-E004-42EE-A646-55C11A761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7D5CA3-4374-4D80-BC9A-A79D0100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F6B07-A9DA-4A8F-8CED-261E9F7E46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B311C5-A7F6-4CC5-BCEF-E448DC00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43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8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00FECA-F608-4B50-85A8-6B29514D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7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3468BE-9B7D-42CD-B0C1-37C3644C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8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668E0D-BD13-4D6B-816E-2D078BC5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4853489-B11C-47F1-AFC2-371FAE2A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7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CA656C-F0C4-4F71-9B57-E9EF777A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BD7C74B-EE56-4656-9049-01C351EC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553F57C-1C96-4500-8E79-62631C916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56422AA-6CBD-4A12-A16C-B0784426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6D1716A-8F4B-426D-A8B2-142571A6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6F0BCE1-15A4-4BE6-8733-11ACDECC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3CAD29D-4C9A-4994-B3DF-49E8D56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3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CCA858-1526-41E7-8EDD-84D52A6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0658EA1-5757-43DA-9BDC-F2BEAE0D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032DD9-2499-4505-B12E-5F8C8C61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2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F4D7D2-21C0-4B57-9540-59CF0D05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76D32D-8097-4570-873D-6D952CB1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1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59B059-7CBA-474C-BE85-2F791457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8446FA2-32E3-4067-8CD2-FEAB4854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97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46633E-54CD-456E-A292-920065D8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24BD4F-EDC8-467F-8B00-D25C0159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5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86869E-99D9-40D5-BEEB-6308832E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F67038A-C268-4D40-8BA7-C03DF524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2A40717-F34D-4B97-8226-1CA49D28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8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ACF54B-CE6F-421A-BB13-2690C1EE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15528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09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FBD902-D17A-4228-AAD7-B192922C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9C8B245-FB94-4257-A92E-42E052D9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2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B9991F-6D8C-45B4-996F-37B88B9B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05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FF2E82B-9C8D-498B-9652-DB256D80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95BF76E-A3AA-4823-8E42-6A6F0A71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60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2B5142-A5B1-4EF6-B726-FF381B11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7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139C51-0EE6-4391-A75D-A23C494E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50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229DB64-03AA-4FB0-9BB7-E58EE180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A1F6B3D-96CF-4485-BFA6-01A7D410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9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C3999C-82FB-49F9-A623-98844CCB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8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FA35ABB-2FE5-475D-8487-A7D77D58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212124B-20C7-4273-B9F0-05EDD1EB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98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DECC04-6E90-47A5-83C6-2D7DCDE6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2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950D8B5-CCCE-412F-8919-F739A4F2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5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6CD49C-B165-4FED-BFE0-56D4517D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40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3B7968-E57D-4748-B644-5113E237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4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CB194E-4BE6-4660-A8E2-E347135A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3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9762AF-93B1-4407-BBD4-9170DADE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5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A38F052-EC4D-4A64-AD3F-C1FE0C96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5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CE0380-D6B5-473D-9F85-F035142A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69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D40653-36B1-41AF-8B34-9FDAB0B6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2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F21A251-3ED9-40E0-98B8-1DAB4512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6056FBB-41E2-47A5-BFEF-EAEB9505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19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7255D6-1594-4DE8-860A-7DB16AC3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2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7D29BD-8983-4B87-B1A4-8C11CC10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4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9BE2A2-C256-42E2-B3CD-42D8ADA0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0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1FDE9F-5E39-44EC-8782-D7263EBC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8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FF76271-36E7-456B-A7BC-65C6ADA9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8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8245AC-722F-4438-BB5F-53E6F814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809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0</Words>
  <Application>Microsoft Office PowerPoint</Application>
  <PresentationFormat>Grand écran</PresentationFormat>
  <Paragraphs>0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gouas</dc:creator>
  <cp:lastModifiedBy>gouas</cp:lastModifiedBy>
  <cp:revision>4</cp:revision>
  <dcterms:created xsi:type="dcterms:W3CDTF">2018-06-09T23:38:00Z</dcterms:created>
  <dcterms:modified xsi:type="dcterms:W3CDTF">2018-06-10T08:14:32Z</dcterms:modified>
</cp:coreProperties>
</file>